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8" r:id="rId2"/>
  </p:sldMasterIdLst>
  <p:notesMasterIdLst>
    <p:notesMasterId r:id="rId7"/>
  </p:notesMasterIdLst>
  <p:handoutMasterIdLst>
    <p:handoutMasterId r:id="rId8"/>
  </p:handoutMasterIdLst>
  <p:sldIdLst>
    <p:sldId id="284" r:id="rId3"/>
    <p:sldId id="258" r:id="rId4"/>
    <p:sldId id="260" r:id="rId5"/>
    <p:sldId id="26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200"/>
    <a:srgbClr val="FCA34F"/>
    <a:srgbClr val="EA136A"/>
    <a:srgbClr val="F1427F"/>
    <a:srgbClr val="5AF6FA"/>
    <a:srgbClr val="FDC100"/>
    <a:srgbClr val="EB0029"/>
    <a:srgbClr val="814097"/>
    <a:srgbClr val="49C2C6"/>
    <a:srgbClr val="00A7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00"/>
    <p:restoredTop sz="94686"/>
  </p:normalViewPr>
  <p:slideViewPr>
    <p:cSldViewPr snapToGrid="0" snapToObjects="1">
      <p:cViewPr varScale="1">
        <p:scale>
          <a:sx n="109" d="100"/>
          <a:sy n="109" d="100"/>
        </p:scale>
        <p:origin x="872" y="-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1650333-CDE5-FC4C-A584-1C6FFD452C3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08DBEE-9F45-A941-9139-2716E6E1819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14BFBA-7276-B34C-B416-95DD9C53DB02}" type="datetimeFigureOut">
              <a:rPr lang="en-US" smtClean="0"/>
              <a:t>2/24/22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05EFF3-653C-DA4E-8BF6-E6804FD6E01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2FB9A2-E282-E445-AB8F-DD46ADA3BDD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3E37BA-CC04-A34D-8D48-19DDD3361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8645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3ABD39-9E66-1B46-A812-002D3BDD47F4}" type="datetimeFigureOut">
              <a:rPr lang="en-US" smtClean="0"/>
              <a:t>2/24/22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753303-F8DD-964A-AD84-D83E5C8E5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549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548D1-32F8-F84C-A591-8448F4888E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6166" y="1646176"/>
            <a:ext cx="9111941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69AB00-2EB3-B046-9E5D-BC0691B9F13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6166" y="4125851"/>
            <a:ext cx="9111941" cy="1655762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90402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548D1-32F8-F84C-A591-8448F4888E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6166" y="1646176"/>
            <a:ext cx="9111941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69AB00-2EB3-B046-9E5D-BC0691B9F13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6166" y="4125851"/>
            <a:ext cx="9111941" cy="1655762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70262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548D1-32F8-F84C-A591-8448F4888E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6166" y="1646176"/>
            <a:ext cx="9111941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69AB00-2EB3-B046-9E5D-BC0691B9F13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6166" y="4125851"/>
            <a:ext cx="9111941" cy="1655762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88327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ssion Moderators/Presenter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F7D6E-D34E-A246-B0E4-1C5C44D83C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6523" y="1718865"/>
            <a:ext cx="8580146" cy="403801"/>
          </a:xfrm>
        </p:spPr>
        <p:txBody>
          <a:bodyPr anchor="b">
            <a:normAutofit/>
          </a:bodyPr>
          <a:lstStyle>
            <a:lvl1pPr algn="l">
              <a:defRPr sz="1400" b="0" spc="300">
                <a:solidFill>
                  <a:srgbClr val="49C2C6"/>
                </a:solidFill>
              </a:defRPr>
            </a:lvl1pPr>
          </a:lstStyle>
          <a:p>
            <a:r>
              <a:rPr lang="en-US" dirty="0"/>
              <a:t>MODERATORS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934C1A-4BE2-9F42-A558-2419E9A23D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42530" y="2150520"/>
            <a:ext cx="8590319" cy="994668"/>
          </a:xfr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First Name, Company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C476B25-4836-9E4A-96D2-D0FD1C998E9B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548881" y="3870582"/>
            <a:ext cx="10630006" cy="2742089"/>
          </a:xfr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First Name, Company</a:t>
            </a:r>
          </a:p>
          <a:p>
            <a:pPr lvl="0"/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352E626C-AA33-6E4E-B1A0-054099228FD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461" y="3442315"/>
            <a:ext cx="10617417" cy="403801"/>
          </a:xfrm>
        </p:spPr>
        <p:txBody>
          <a:bodyPr anchor="ctr">
            <a:normAutofit/>
          </a:bodyPr>
          <a:lstStyle>
            <a:lvl1pPr marL="0" indent="0">
              <a:buNone/>
              <a:defRPr lang="en-US" sz="1400" b="0" kern="1200" spc="300" dirty="0">
                <a:solidFill>
                  <a:srgbClr val="49C2C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PRESENTERS</a:t>
            </a:r>
          </a:p>
        </p:txBody>
      </p:sp>
    </p:spTree>
    <p:extLst>
      <p:ext uri="{BB962C8B-B14F-4D97-AF65-F5344CB8AC3E}">
        <p14:creationId xmlns:p14="http://schemas.microsoft.com/office/powerpoint/2010/main" val="2843982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ssion Presenter Intr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F7D6E-D34E-A246-B0E4-1C5C44D83C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21866" y="1725740"/>
            <a:ext cx="6681891" cy="2476846"/>
          </a:xfrm>
        </p:spPr>
        <p:txBody>
          <a:bodyPr anchor="b">
            <a:normAutofit/>
          </a:bodyPr>
          <a:lstStyle>
            <a:lvl1pPr algn="l">
              <a:defRPr sz="6000" b="1">
                <a:solidFill>
                  <a:srgbClr val="FFB2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934C1A-4BE2-9F42-A558-2419E9A23D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121866" y="4229574"/>
            <a:ext cx="7133304" cy="1103601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0481008-BB58-EA43-BF81-BC19352F65F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7520" y="1725740"/>
            <a:ext cx="2500947" cy="360743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498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F7D6E-D34E-A246-B0E4-1C5C44D83C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71505" y="3080647"/>
            <a:ext cx="5966827" cy="919421"/>
          </a:xfrm>
        </p:spPr>
        <p:txBody>
          <a:bodyPr anchor="b">
            <a:noAutofit/>
          </a:bodyPr>
          <a:lstStyle>
            <a:lvl1pPr algn="r">
              <a:defRPr sz="6000" b="1" spc="300">
                <a:solidFill>
                  <a:srgbClr val="F1427F"/>
                </a:solidFill>
              </a:defRPr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934C1A-4BE2-9F42-A558-2419E9A23D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866969" y="3881356"/>
            <a:ext cx="5971363" cy="698195"/>
          </a:xfrm>
        </p:spPr>
        <p:txBody>
          <a:bodyPr>
            <a:noAutofit/>
          </a:bodyPr>
          <a:lstStyle>
            <a:lvl1pPr marL="0" indent="0" algn="r">
              <a:buNone/>
              <a:defRPr sz="5400" b="0" spc="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QUESTIONS?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C476B25-4836-9E4A-96D2-D0FD1C998E9B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2405811" y="5147137"/>
            <a:ext cx="7432521" cy="441731"/>
          </a:xfrm>
        </p:spPr>
        <p:txBody>
          <a:bodyPr>
            <a:normAutofit/>
          </a:bodyPr>
          <a:lstStyle>
            <a:lvl1pPr marL="0" indent="0" algn="r">
              <a:buNone/>
              <a:defRPr sz="1800" b="0" i="1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Please complete the online session evaluation.</a:t>
            </a:r>
          </a:p>
        </p:txBody>
      </p:sp>
    </p:spTree>
    <p:extLst>
      <p:ext uri="{BB962C8B-B14F-4D97-AF65-F5344CB8AC3E}">
        <p14:creationId xmlns:p14="http://schemas.microsoft.com/office/powerpoint/2010/main" val="3438878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410AE6-B7C9-3C46-B3BD-1AD952EC72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4480" y="1554480"/>
            <a:ext cx="10505105" cy="515216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F2DEFC-42C3-3049-A2C3-DD503DD53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4D59009A-DDD7-ED40-822A-246A347F7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874389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76429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FDD22E-6E00-2642-AB6C-51EF08BC3F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54480" y="1554480"/>
            <a:ext cx="4998229" cy="520406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B666EF-CCF5-D341-94A5-6A59A792D4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98041" y="1554480"/>
            <a:ext cx="4989158" cy="52040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624A48-130D-C54C-AF86-667DEFBA3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5EF33DD8-AAAD-984D-87D1-AB51DEB16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966959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63661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B36344-3A6A-A149-90EA-DE2A14BDAA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4480" y="1554480"/>
            <a:ext cx="5027420" cy="85454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549896-567E-FE49-B212-621033A6AD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54480" y="2418576"/>
            <a:ext cx="5027420" cy="433997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54E262-D528-2549-BCA0-1A46964919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75661" y="1554480"/>
            <a:ext cx="5052179" cy="85454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F75DBC-F82F-5842-8C65-40C7E26910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875661" y="2418576"/>
            <a:ext cx="5052179" cy="433997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90177EEE-7233-6F41-AD88-F10689753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10007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10CAA61F-3D5A-4FF6-AC70-10F97B6F6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0769" y="6393421"/>
            <a:ext cx="563287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687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521CC6-D3ED-C143-8E87-98A7AD7E5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1F6217A-461E-FB4B-B651-9AD55E50AA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54480" y="1554480"/>
            <a:ext cx="10332746" cy="51983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D43C4726-B2D6-0E4D-8C13-65FBE9C81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966986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00392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15384-6216-4E40-9276-3925763A16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20240" y="137160"/>
            <a:ext cx="4827801" cy="1294671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55B368-CA4C-1B49-B39B-2929392CFE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048981" y="137161"/>
            <a:ext cx="4827825" cy="662138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4F74AD-9FFE-F848-936A-D87FCE7C9F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54480" y="1554480"/>
            <a:ext cx="5256617" cy="520406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F19FEA-0E0B-804A-A745-9DC88F280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087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1171F-ED68-EF49-BC47-477C54CE2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7413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410AE6-B7C9-3C46-B3BD-1AD952EC72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4480" y="1554480"/>
            <a:ext cx="10505105" cy="515216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F2DEFC-42C3-3049-A2C3-DD503DD53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4D59009A-DDD7-ED40-822A-246A347F7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874389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710610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FDD22E-6E00-2642-AB6C-51EF08BC3F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54480" y="1554480"/>
            <a:ext cx="4998229" cy="520406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B666EF-CCF5-D341-94A5-6A59A792D4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98041" y="1554480"/>
            <a:ext cx="4989158" cy="52040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624A48-130D-C54C-AF86-667DEFBA3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5EF33DD8-AAAD-984D-87D1-AB51DEB16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966959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077735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B36344-3A6A-A149-90EA-DE2A14BDAA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4480" y="1554480"/>
            <a:ext cx="5027420" cy="85454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549896-567E-FE49-B212-621033A6AD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54480" y="2418576"/>
            <a:ext cx="5027420" cy="433997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54E262-D528-2549-BCA0-1A46964919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75661" y="1554480"/>
            <a:ext cx="5052179" cy="85454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F75DBC-F82F-5842-8C65-40C7E26910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875661" y="2418576"/>
            <a:ext cx="5052179" cy="433997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90177EEE-7233-6F41-AD88-F10689753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10007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10CAA61F-3D5A-4FF6-AC70-10F97B6F6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0769" y="6393421"/>
            <a:ext cx="563287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0268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521CC6-D3ED-C143-8E87-98A7AD7E5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1F6217A-461E-FB4B-B651-9AD55E50AA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54480" y="1554480"/>
            <a:ext cx="10332746" cy="51983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D43C4726-B2D6-0E4D-8C13-65FBE9C81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966986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197249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15384-6216-4E40-9276-3925763A16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20240" y="137160"/>
            <a:ext cx="4827801" cy="1294671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55B368-CA4C-1B49-B39B-2929392CFE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048981" y="137161"/>
            <a:ext cx="4827825" cy="662138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4F74AD-9FFE-F848-936A-D87FCE7C9F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54480" y="1554480"/>
            <a:ext cx="5256617" cy="520406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F19FEA-0E0B-804A-A745-9DC88F280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7666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1171F-ED68-EF49-BC47-477C54CE2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750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slideLayout" Target="../slideLayouts/slideLayout15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26BA37-BE0A-704E-9E30-741DC7043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932262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2CFE2B-6A2A-4F45-8C75-919F31FF4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4480" y="1554480"/>
            <a:ext cx="10349091" cy="5204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BC5CB8-0BEF-0143-A722-5ECD28F9B9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FC1EC6C4-7E1C-E74D-B6D5-22B8D4C0BB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886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90" r:id="rId2"/>
    <p:sldLayoutId id="2147483691" r:id="rId3"/>
    <p:sldLayoutId id="2147483676" r:id="rId4"/>
    <p:sldLayoutId id="2147483677" r:id="rId5"/>
    <p:sldLayoutId id="2147483659" r:id="rId6"/>
    <p:sldLayoutId id="2147483650" r:id="rId7"/>
    <p:sldLayoutId id="2147483652" r:id="rId8"/>
    <p:sldLayoutId id="2147483653" r:id="rId9"/>
    <p:sldLayoutId id="2147483654" r:id="rId10"/>
    <p:sldLayoutId id="2147483657" r:id="rId11"/>
    <p:sldLayoutId id="214748365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itchFamily="2" charset="2"/>
        <a:buChar char="§"/>
        <a:defRPr sz="28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24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20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8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8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26BA37-BE0A-704E-9E30-741DC7043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932262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2CFE2B-6A2A-4F45-8C75-919F31FF4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4480" y="1554480"/>
            <a:ext cx="10349091" cy="5204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BC5CB8-0BEF-0143-A722-5ECD28F9B9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FC1EC6C4-7E1C-E74D-B6D5-22B8D4C0BB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720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itchFamily="2" charset="2"/>
        <a:buChar char="§"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58339-BA5E-4342-A2A8-44586234AB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Visions: The Evolution of Ticketing - Providing More Options for Fans &amp; Patrons</a:t>
            </a:r>
          </a:p>
        </p:txBody>
      </p:sp>
    </p:spTree>
    <p:extLst>
      <p:ext uri="{BB962C8B-B14F-4D97-AF65-F5344CB8AC3E}">
        <p14:creationId xmlns:p14="http://schemas.microsoft.com/office/powerpoint/2010/main" val="4105248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2D0CB92-2171-7A42-87BD-F5240304A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23" y="1718865"/>
            <a:ext cx="8580146" cy="403801"/>
          </a:xfrm>
        </p:spPr>
        <p:txBody>
          <a:bodyPr/>
          <a:lstStyle/>
          <a:p>
            <a:r>
              <a:rPr lang="en-US" dirty="0"/>
              <a:t>MODERATORS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FB36C5-2A1B-7E46-ACDE-22D1FFEA6D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2530" y="2150520"/>
            <a:ext cx="8590319" cy="994668"/>
          </a:xfrm>
        </p:spPr>
        <p:txBody>
          <a:bodyPr/>
          <a:lstStyle/>
          <a:p>
            <a:r>
              <a:rPr lang="en-US" dirty="0"/>
              <a:t>Alan Pandiani, Paciolan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17495B-96D9-594F-BE44-91EF287DDF02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548881" y="3870582"/>
            <a:ext cx="10630006" cy="2742089"/>
          </a:xfrm>
        </p:spPr>
        <p:txBody>
          <a:bodyPr/>
          <a:lstStyle/>
          <a:p>
            <a:r>
              <a:rPr lang="en-US" dirty="0"/>
              <a:t>Bryan Derbyshire, Protecht</a:t>
            </a:r>
          </a:p>
          <a:p>
            <a:r>
              <a:rPr lang="en-US" dirty="0"/>
              <a:t>David Simpson, The Fox Theatre</a:t>
            </a:r>
          </a:p>
          <a:p>
            <a:r>
              <a:rPr lang="en-US" dirty="0"/>
              <a:t>Michael Solomon, Texas A&amp;M University</a:t>
            </a:r>
          </a:p>
          <a:p>
            <a:r>
              <a:rPr lang="en-US" dirty="0"/>
              <a:t>Rob Clark, San Jose State University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C6B5F44-9E92-DE47-83B7-582B8308F27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5461" y="3442315"/>
            <a:ext cx="10617417" cy="403801"/>
          </a:xfrm>
        </p:spPr>
        <p:txBody>
          <a:bodyPr/>
          <a:lstStyle/>
          <a:p>
            <a:r>
              <a:rPr lang="en-US" dirty="0"/>
              <a:t>PRESENTERS</a:t>
            </a:r>
          </a:p>
        </p:txBody>
      </p:sp>
    </p:spTree>
    <p:extLst>
      <p:ext uri="{BB962C8B-B14F-4D97-AF65-F5344CB8AC3E}">
        <p14:creationId xmlns:p14="http://schemas.microsoft.com/office/powerpoint/2010/main" val="2454770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vatar for David Simpson">
            <a:extLst>
              <a:ext uri="{FF2B5EF4-FFF2-40B4-BE49-F238E27FC236}">
                <a16:creationId xmlns:a16="http://schemas.microsoft.com/office/drawing/2014/main" id="{5E61B988-97A9-4486-AF06-6E67519A00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36"/>
          <a:stretch/>
        </p:blipFill>
        <p:spPr bwMode="auto">
          <a:xfrm>
            <a:off x="4960488" y="2058181"/>
            <a:ext cx="2195113" cy="2674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FD6DA739-5A72-144A-B83C-EA7ABE4A2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992" y="4889787"/>
            <a:ext cx="1869202" cy="380552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US" sz="2000" dirty="0"/>
              <a:t>Alan Pandiani 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2242827-22C3-834A-B5AC-E6104155C8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1992" y="5307492"/>
            <a:ext cx="1866173" cy="223825"/>
          </a:xfrm>
          <a:solidFill>
            <a:schemeClr val="tx1"/>
          </a:solidFill>
        </p:spPr>
        <p:txBody>
          <a:bodyPr>
            <a:noAutofit/>
          </a:bodyPr>
          <a:lstStyle/>
          <a:p>
            <a:pPr algn="ctr"/>
            <a:r>
              <a:rPr lang="en-US" sz="1400" dirty="0"/>
              <a:t>Paciolan</a:t>
            </a: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CFB552F7-B7D1-4FEA-9B33-AE5D37B6360F}"/>
              </a:ext>
            </a:extLst>
          </p:cNvPr>
          <p:cNvSpPr txBox="1">
            <a:spLocks/>
          </p:cNvSpPr>
          <p:nvPr/>
        </p:nvSpPr>
        <p:spPr>
          <a:xfrm>
            <a:off x="4960488" y="4889789"/>
            <a:ext cx="2195113" cy="38055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rgbClr val="FFB2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000" dirty="0"/>
              <a:t>David Simpson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7850F95D-36EB-41E3-B6B5-50D93B664D6A}"/>
              </a:ext>
            </a:extLst>
          </p:cNvPr>
          <p:cNvSpPr txBox="1">
            <a:spLocks/>
          </p:cNvSpPr>
          <p:nvPr/>
        </p:nvSpPr>
        <p:spPr>
          <a:xfrm>
            <a:off x="4960488" y="5310595"/>
            <a:ext cx="2195113" cy="246146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None/>
              <a:defRPr sz="3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/>
              <a:t>The Fox Theatre</a:t>
            </a:r>
          </a:p>
        </p:txBody>
      </p:sp>
      <p:sp>
        <p:nvSpPr>
          <p:cNvPr id="21" name="Title 5">
            <a:extLst>
              <a:ext uri="{FF2B5EF4-FFF2-40B4-BE49-F238E27FC236}">
                <a16:creationId xmlns:a16="http://schemas.microsoft.com/office/drawing/2014/main" id="{FE2D56D3-1748-4614-95AA-AD342B19F747}"/>
              </a:ext>
            </a:extLst>
          </p:cNvPr>
          <p:cNvSpPr txBox="1">
            <a:spLocks/>
          </p:cNvSpPr>
          <p:nvPr/>
        </p:nvSpPr>
        <p:spPr>
          <a:xfrm>
            <a:off x="7300367" y="4864364"/>
            <a:ext cx="2195113" cy="38055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rgbClr val="FFB2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000" dirty="0"/>
              <a:t>Michael Solomon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0620B314-7D0F-44B1-9B71-37074C889640}"/>
              </a:ext>
            </a:extLst>
          </p:cNvPr>
          <p:cNvSpPr txBox="1">
            <a:spLocks/>
          </p:cNvSpPr>
          <p:nvPr/>
        </p:nvSpPr>
        <p:spPr>
          <a:xfrm>
            <a:off x="7300367" y="5285170"/>
            <a:ext cx="2195113" cy="246146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None/>
              <a:defRPr sz="3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/>
              <a:t>Texas A&amp;M University</a:t>
            </a:r>
          </a:p>
        </p:txBody>
      </p:sp>
      <p:pic>
        <p:nvPicPr>
          <p:cNvPr id="23" name="Picture Placeholder 2">
            <a:extLst>
              <a:ext uri="{FF2B5EF4-FFF2-40B4-BE49-F238E27FC236}">
                <a16:creationId xmlns:a16="http://schemas.microsoft.com/office/drawing/2014/main" id="{458BD5E7-3E02-4DD0-99DE-09FD5B9769C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336" r="15336"/>
          <a:stretch/>
        </p:blipFill>
        <p:spPr>
          <a:xfrm>
            <a:off x="7489135" y="2041236"/>
            <a:ext cx="1866173" cy="2691819"/>
          </a:xfrm>
          <a:prstGeom prst="rect">
            <a:avLst/>
          </a:prstGeom>
        </p:spPr>
      </p:pic>
      <p:sp>
        <p:nvSpPr>
          <p:cNvPr id="25" name="Title 5">
            <a:extLst>
              <a:ext uri="{FF2B5EF4-FFF2-40B4-BE49-F238E27FC236}">
                <a16:creationId xmlns:a16="http://schemas.microsoft.com/office/drawing/2014/main" id="{E81BCFA4-F11C-4996-8571-3D41DEF3CBB0}"/>
              </a:ext>
            </a:extLst>
          </p:cNvPr>
          <p:cNvSpPr txBox="1">
            <a:spLocks/>
          </p:cNvSpPr>
          <p:nvPr/>
        </p:nvSpPr>
        <p:spPr>
          <a:xfrm>
            <a:off x="9523016" y="4864365"/>
            <a:ext cx="2195113" cy="38055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rgbClr val="FFB2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000" dirty="0"/>
              <a:t>Rob Clark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5B6748AD-DD25-48C0-94D9-E89FA07B4BCB}"/>
              </a:ext>
            </a:extLst>
          </p:cNvPr>
          <p:cNvSpPr txBox="1">
            <a:spLocks/>
          </p:cNvSpPr>
          <p:nvPr/>
        </p:nvSpPr>
        <p:spPr>
          <a:xfrm>
            <a:off x="9523016" y="5285170"/>
            <a:ext cx="2195113" cy="467559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None/>
              <a:defRPr sz="3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/>
              <a:t>San Jose State University</a:t>
            </a:r>
          </a:p>
        </p:txBody>
      </p:sp>
      <p:pic>
        <p:nvPicPr>
          <p:cNvPr id="27" name="Picture Placeholder 2">
            <a:extLst>
              <a:ext uri="{FF2B5EF4-FFF2-40B4-BE49-F238E27FC236}">
                <a16:creationId xmlns:a16="http://schemas.microsoft.com/office/drawing/2014/main" id="{62182885-2134-408B-9980-BEFD4642B67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95" r="2395"/>
          <a:stretch/>
        </p:blipFill>
        <p:spPr>
          <a:xfrm>
            <a:off x="9711784" y="2041236"/>
            <a:ext cx="1866173" cy="2691819"/>
          </a:xfrm>
          <a:prstGeom prst="rect">
            <a:avLst/>
          </a:prstGeom>
        </p:spPr>
      </p:pic>
      <p:sp>
        <p:nvSpPr>
          <p:cNvPr id="30" name="Title 5">
            <a:extLst>
              <a:ext uri="{FF2B5EF4-FFF2-40B4-BE49-F238E27FC236}">
                <a16:creationId xmlns:a16="http://schemas.microsoft.com/office/drawing/2014/main" id="{45A7E7AC-0ABF-4917-A30C-67A9AFCE59FD}"/>
              </a:ext>
            </a:extLst>
          </p:cNvPr>
          <p:cNvSpPr txBox="1">
            <a:spLocks/>
          </p:cNvSpPr>
          <p:nvPr/>
        </p:nvSpPr>
        <p:spPr>
          <a:xfrm>
            <a:off x="2543235" y="4889789"/>
            <a:ext cx="2279523" cy="38055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rgbClr val="FFB2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000" dirty="0"/>
              <a:t>Bryan Derbyshire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EA6E3B1D-840E-4D6F-A4FE-1140B1011A93}"/>
              </a:ext>
            </a:extLst>
          </p:cNvPr>
          <p:cNvSpPr txBox="1">
            <a:spLocks/>
          </p:cNvSpPr>
          <p:nvPr/>
        </p:nvSpPr>
        <p:spPr>
          <a:xfrm>
            <a:off x="2585440" y="5310595"/>
            <a:ext cx="2237318" cy="246146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None/>
              <a:defRPr sz="3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/>
              <a:t>Protecht</a:t>
            </a:r>
          </a:p>
        </p:txBody>
      </p:sp>
      <p:pic>
        <p:nvPicPr>
          <p:cNvPr id="32" name="Picture Placeholder 2">
            <a:extLst>
              <a:ext uri="{FF2B5EF4-FFF2-40B4-BE49-F238E27FC236}">
                <a16:creationId xmlns:a16="http://schemas.microsoft.com/office/drawing/2014/main" id="{9F432A81-DFA4-48AD-84F6-8C6DF688C18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6834" r="26834"/>
          <a:stretch/>
        </p:blipFill>
        <p:spPr>
          <a:xfrm>
            <a:off x="2774208" y="2041236"/>
            <a:ext cx="1866173" cy="2691819"/>
          </a:xfrm>
          <a:prstGeom prst="rect">
            <a:avLst/>
          </a:prstGeom>
        </p:spPr>
      </p:pic>
      <p:pic>
        <p:nvPicPr>
          <p:cNvPr id="10" name="Picture Placeholder 9" descr="A person in a suit&#10;&#10;Description automatically generated with medium confidence">
            <a:extLst>
              <a:ext uri="{FF2B5EF4-FFF2-40B4-BE49-F238E27FC236}">
                <a16:creationId xmlns:a16="http://schemas.microsoft.com/office/drawing/2014/main" id="{296048FD-B932-49C7-8728-6C787E0AD8C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6"/>
          <a:srcRect l="13527" r="11335" b="25381"/>
          <a:stretch/>
        </p:blipFill>
        <p:spPr>
          <a:xfrm>
            <a:off x="418548" y="2041235"/>
            <a:ext cx="2033059" cy="2691820"/>
          </a:xfrm>
        </p:spPr>
      </p:pic>
    </p:spTree>
    <p:extLst>
      <p:ext uri="{BB962C8B-B14F-4D97-AF65-F5344CB8AC3E}">
        <p14:creationId xmlns:p14="http://schemas.microsoft.com/office/powerpoint/2010/main" val="3117320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426DAE1-70B2-6840-92F3-0DCCE4A62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503A1D-0B7D-BB43-9016-76DD6CDB99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1241593-B531-8C43-9C90-DE5E7254E072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Please complete the online session evaluation.</a:t>
            </a:r>
          </a:p>
        </p:txBody>
      </p:sp>
      <p:pic>
        <p:nvPicPr>
          <p:cNvPr id="7" name="Picture 6" descr="A picture containing text, screenshot, monitor&#10;&#10;Description automatically generated">
            <a:extLst>
              <a:ext uri="{FF2B5EF4-FFF2-40B4-BE49-F238E27FC236}">
                <a16:creationId xmlns:a16="http://schemas.microsoft.com/office/drawing/2014/main" id="{5BAF8532-F856-664B-A82F-8710251C6B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784" y="2562198"/>
            <a:ext cx="2756138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8183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4986</TotalTime>
  <Words>81</Words>
  <Application>Microsoft Macintosh PowerPoint</Application>
  <PresentationFormat>Widescreen</PresentationFormat>
  <Paragraphs>21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Wingdings</vt:lpstr>
      <vt:lpstr>Office Theme</vt:lpstr>
      <vt:lpstr>1_Office Theme</vt:lpstr>
      <vt:lpstr>Visions: The Evolution of Ticketing - Providing More Options for Fans &amp; Patrons</vt:lpstr>
      <vt:lpstr>MODERATORS</vt:lpstr>
      <vt:lpstr>Alan Pandiani  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Brenda Ramsay</dc:creator>
  <cp:lastModifiedBy>Ana Li Gresham</cp:lastModifiedBy>
  <cp:revision>60</cp:revision>
  <dcterms:created xsi:type="dcterms:W3CDTF">2018-12-20T00:17:00Z</dcterms:created>
  <dcterms:modified xsi:type="dcterms:W3CDTF">2022-02-25T00:43:03Z</dcterms:modified>
</cp:coreProperties>
</file>